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8" autoAdjust="0"/>
    <p:restoredTop sz="94660"/>
  </p:normalViewPr>
  <p:slideViewPr>
    <p:cSldViewPr snapToGrid="0">
      <p:cViewPr varScale="1">
        <p:scale>
          <a:sx n="93" d="100"/>
          <a:sy n="93" d="100"/>
        </p:scale>
        <p:origin x="1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9CFAD-B0DD-493D-9F5B-352782D9BCDD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07CBA-574C-4741-A851-05F529E4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402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Animation Project 5:</a:t>
            </a:r>
            <a:br>
              <a:rPr lang="en-US" dirty="0" smtClean="0"/>
            </a:br>
            <a:r>
              <a:rPr lang="en-US" dirty="0" smtClean="0"/>
              <a:t>Storyboard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Natalie </a:t>
            </a:r>
            <a:r>
              <a:rPr lang="en-US" dirty="0" err="1" smtClean="0"/>
              <a:t>Rumak</a:t>
            </a:r>
            <a:endParaRPr lang="en-US" dirty="0" smtClean="0"/>
          </a:p>
          <a:p>
            <a:r>
              <a:rPr lang="en-US" dirty="0" smtClean="0"/>
              <a:t>Nicola Frachesen</a:t>
            </a:r>
          </a:p>
          <a:p>
            <a:r>
              <a:rPr lang="en-US" dirty="0" smtClean="0"/>
              <a:t>CAP3034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47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81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89861" y="750013"/>
            <a:ext cx="4613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Leon goes up the steps and ends up in a dark throne room.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065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1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08360" y="893852"/>
            <a:ext cx="41199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room is an angry King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Delgo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405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40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88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55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50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69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15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35748" y="1325366"/>
            <a:ext cx="4726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Leon is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cartoonishly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sent flying out of the room.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882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96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22" y="0"/>
            <a:ext cx="6858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22067" y="2054831"/>
            <a:ext cx="3791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Panning shot over castle.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264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4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6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87119" y="1099335"/>
            <a:ext cx="46952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freezes for a dramatic shot of the two fighting.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808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34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1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1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87119" y="924674"/>
            <a:ext cx="4643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Leon slashes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Delgo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736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65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00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43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43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59038" y="698643"/>
            <a:ext cx="45617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hippo lady transformed into a monster.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552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05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55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29600" y="1099335"/>
            <a:ext cx="38733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Leon at the bridge to the castle.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101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93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93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18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04926" y="1037690"/>
            <a:ext cx="47261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Leon tries to attack the monster while it is distracted, but the monster notices and hits Leon.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218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98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36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64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46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46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92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4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49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59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07667" y="965771"/>
            <a:ext cx="4541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time later…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429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9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15200" y="852755"/>
            <a:ext cx="46439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see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Delgo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throne room.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312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58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72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05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2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5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52198" y="1366463"/>
            <a:ext cx="39863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Leon’s point of view. He looks around the castle and sees the weapons.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71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00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5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79587" y="1047964"/>
            <a:ext cx="4633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Leon notices the staircase.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08142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57</TotalTime>
  <Words>130</Words>
  <Application>Microsoft Office PowerPoint</Application>
  <PresentationFormat>Widescreen</PresentationFormat>
  <Paragraphs>17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Calibri</vt:lpstr>
      <vt:lpstr>Century Gothic</vt:lpstr>
      <vt:lpstr>Times New Roman</vt:lpstr>
      <vt:lpstr>Wingdings 3</vt:lpstr>
      <vt:lpstr>Slice</vt:lpstr>
      <vt:lpstr>Animation Project 5: Storyboard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Animation Project 5: Storyboarding</dc:title>
  <dc:creator>Nicola</dc:creator>
  <cp:lastModifiedBy>Nicola</cp:lastModifiedBy>
  <cp:revision>8</cp:revision>
  <dcterms:created xsi:type="dcterms:W3CDTF">2015-03-31T19:34:04Z</dcterms:created>
  <dcterms:modified xsi:type="dcterms:W3CDTF">2015-03-31T20:31:24Z</dcterms:modified>
</cp:coreProperties>
</file>